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E6A"/>
    <a:srgbClr val="98A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A6F3-5C02-3C38-DB38-2DD91B8A9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E28A0-29B9-FEA6-AE8D-863E998A8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4EB06-9A07-CE02-0407-FB52A8D5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2B3E-E533-6FDF-2D36-AF9D6AB1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348AB-FEA5-BECB-D585-750B659D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5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76E0-CCB4-9C08-6596-9BCAE4E1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0A358-5811-D6AB-9274-41257A060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8C7F4-B274-C6F6-72E0-B6EFB99C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CABE6-DFAE-718C-1B51-7D71DA24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AA917-3429-0D85-343A-C6D527E1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0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B5AA7D-D691-4703-82F2-B63662B54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E3FA6-8E3F-F5AD-5B64-994E299E4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7FD48-F0D3-F313-20C6-E2ADD726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7371A-8507-5504-9778-CE536242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B0574-E088-A629-878F-4578ED3E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B28-231B-60D5-2B04-FC46BF6E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344A-7D79-37C8-9232-A33FDDA1E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47FDB-4836-FB77-6B20-66AE090C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55DA1-F014-DA9D-F073-0232CF9F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ACB66-33A6-BF52-4AAC-94007C6A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4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376C-0489-399A-C1A5-870A0206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67B1B-3EA0-4DB1-FA72-242432D47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8702B-F5DE-B266-1313-E6433D7DE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371B5-77BB-6A56-ACFA-DB77712A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F0EF1-0ED7-82D5-2E24-21AF7E26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C1FD-DD14-E055-7682-6DD5F7E9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DF163-675E-47EA-27DF-37BC9ED90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92634-F718-3601-1315-015639087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7CE7B-8C41-D944-1596-AC521C6A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E4844-21A8-2995-4E03-4944A19B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0B289-9D55-4497-A2ED-907D0250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3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9FAD-1E32-4759-F3E3-3EB47B9D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51771-7B13-FAE7-74BF-F008C0E3E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6F3C2-F48C-1FF4-DF74-E3235BC14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0D707-1784-1172-DFEE-4C52D8239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80B55-44EA-DFC8-5367-83E36EF0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CC8C5-AC38-D00B-2C9B-25684A6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F19E5-517A-EC06-68E3-F1AF92A6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09F25-592C-59FD-1244-755B258D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BE5E-9395-A7AB-52FE-E4A82EF6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0D0EE-DBF2-8CAD-1F67-1624800E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C0F7B-5C9C-B11D-C84D-A7799697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F6316-D036-7C55-5EF0-D5A46FA1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91FB9-7952-D219-CF2B-09114F4B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A0315-05A9-0FC4-23E9-F1DDC837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93589-9A1A-DFC4-72D7-62B51FBF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9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7A48-9914-B9D2-AC44-51768D383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98D8C-E9A3-C5DD-CCD6-BE6C644E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0D23B-4FDC-068A-FE37-D48CB1D72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4BCB9-98A3-9252-2799-33BBF666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B6786-FDDA-51AC-4157-FC62EAED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E2C38-C972-0764-00AE-1C1848B1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D75A-D121-C65D-7363-E04DFA685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8C805-E2D5-8808-FB2C-89FBBC68F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010FF-B7CE-CE45-6CBC-A52674FF1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B03AC-5B34-958B-FC19-A163C80F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DFE27-5992-9CB0-B4FA-97BBD23E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C66EC-3514-4CA3-2BC8-34AB2403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6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DDBA1-EBE9-53A1-FC3B-E3601478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E4A0A-22EB-9BAF-36C5-C3DEB089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FEA8C-507F-050B-D09C-53E15D3C8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C629-B4C9-6145-8ADE-C4904AD5D5D6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E39DF-3E2D-35C3-FADD-66DFAF4C1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CF35E-5856-CDCA-C742-EAFDE9282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751C-67F5-734E-9C23-FBBA426B8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5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A1D441-DCA0-517C-EA3B-562FEB24DC21}"/>
              </a:ext>
            </a:extLst>
          </p:cNvPr>
          <p:cNvSpPr txBox="1"/>
          <p:nvPr/>
        </p:nvSpPr>
        <p:spPr>
          <a:xfrm>
            <a:off x="5410200" y="2882900"/>
            <a:ext cx="4592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presentation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579D0-5293-CA72-5CB5-2CB4952FD6CF}"/>
              </a:ext>
            </a:extLst>
          </p:cNvPr>
          <p:cNvSpPr txBox="1"/>
          <p:nvPr/>
        </p:nvSpPr>
        <p:spPr>
          <a:xfrm>
            <a:off x="7171740" y="3529231"/>
            <a:ext cx="1069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75026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0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F2777A-6A99-ABD9-BD0D-F459D255AC03}"/>
              </a:ext>
            </a:extLst>
          </p:cNvPr>
          <p:cNvSpPr txBox="1"/>
          <p:nvPr/>
        </p:nvSpPr>
        <p:spPr>
          <a:xfrm>
            <a:off x="901700" y="584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B14AA-B182-83B4-4204-8EF1F0F0A66F}"/>
              </a:ext>
            </a:extLst>
          </p:cNvPr>
          <p:cNvSpPr txBox="1"/>
          <p:nvPr/>
        </p:nvSpPr>
        <p:spPr>
          <a:xfrm>
            <a:off x="3206750" y="698787"/>
            <a:ext cx="631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Lorem ipsum dolor sit amet, consectetur adipiscing elit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Lorem ipsum dolor sit amet, consectetur adipiscing elit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Lorem ipsum dolor sit amet, consectetur adipiscing elit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en-US" dirty="0">
              <a:solidFill>
                <a:srgbClr val="2D3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3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0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84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0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6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0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F2777A-6A99-ABD9-BD0D-F459D255AC03}"/>
              </a:ext>
            </a:extLst>
          </p:cNvPr>
          <p:cNvSpPr txBox="1"/>
          <p:nvPr/>
        </p:nvSpPr>
        <p:spPr>
          <a:xfrm>
            <a:off x="901700" y="584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B14AA-B182-83B4-4204-8EF1F0F0A66F}"/>
              </a:ext>
            </a:extLst>
          </p:cNvPr>
          <p:cNvSpPr txBox="1"/>
          <p:nvPr/>
        </p:nvSpPr>
        <p:spPr>
          <a:xfrm>
            <a:off x="3206750" y="698787"/>
            <a:ext cx="631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Lorem ipsum dolor sit amet, consectetur adipiscing elit</a:t>
            </a:r>
          </a:p>
          <a:p>
            <a:endParaRPr lang="en-US" dirty="0">
              <a:solidFill>
                <a:srgbClr val="2D3E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Lorem ipsum dolor sit amet, consectetur adipiscing elit</a:t>
            </a:r>
          </a:p>
          <a:p>
            <a:endParaRPr lang="en-US" dirty="0">
              <a:solidFill>
                <a:srgbClr val="2D3E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Lorem ipsum dolor sit amet, consectetur adipiscing elit</a:t>
            </a:r>
          </a:p>
          <a:p>
            <a:endParaRPr lang="en-US" dirty="0">
              <a:solidFill>
                <a:srgbClr val="2D3E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en-US" dirty="0">
              <a:solidFill>
                <a:srgbClr val="2D3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1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5E755-8B29-FBFC-CFD0-11CA11C7B4FE}"/>
              </a:ext>
            </a:extLst>
          </p:cNvPr>
          <p:cNvSpPr txBox="1"/>
          <p:nvPr/>
        </p:nvSpPr>
        <p:spPr>
          <a:xfrm>
            <a:off x="2815388" y="2662354"/>
            <a:ext cx="346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 mulțumesc!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0687BF-8D21-CA5B-E016-DEDE5A4C8383}"/>
              </a:ext>
            </a:extLst>
          </p:cNvPr>
          <p:cNvSpPr txBox="1"/>
          <p:nvPr/>
        </p:nvSpPr>
        <p:spPr>
          <a:xfrm>
            <a:off x="3447047" y="3184994"/>
            <a:ext cx="220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14533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75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Cindrea</dc:creator>
  <cp:lastModifiedBy>Cristina Cindrea</cp:lastModifiedBy>
  <cp:revision>2</cp:revision>
  <dcterms:created xsi:type="dcterms:W3CDTF">2025-03-14T19:02:28Z</dcterms:created>
  <dcterms:modified xsi:type="dcterms:W3CDTF">2025-03-14T20:06:14Z</dcterms:modified>
</cp:coreProperties>
</file>