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3E6A"/>
    <a:srgbClr val="98A0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5867"/>
  </p:normalViewPr>
  <p:slideViewPr>
    <p:cSldViewPr snapToGrid="0">
      <p:cViewPr>
        <p:scale>
          <a:sx n="103" d="100"/>
          <a:sy n="103" d="100"/>
        </p:scale>
        <p:origin x="896" y="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A2B34D-202E-0548-ACEE-30A4BAFEC435}" type="datetimeFigureOut">
              <a:rPr lang="en-US" smtClean="0"/>
              <a:t>3/14/25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EEB9C-F5B8-8244-BB0C-AEAB494BB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198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FEEB9C-F5B8-8244-BB0C-AEAB494BB42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347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4872C-39B0-FF76-C388-4A53464D84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BE56AE-E99F-1F78-C86C-6C23B5AF86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EA552-F70D-3D5C-7E0B-868C5AA0B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9BF21-B83B-3242-B4BD-7D6ED0920E61}" type="datetimeFigureOut">
              <a:rPr lang="en-US" smtClean="0"/>
              <a:t>3/14/25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3CBAD-242D-8D33-5CF0-6AFB33DE7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C7E368-7EC2-0E38-0823-A1DE4DCD4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6648B-70D9-9244-814F-0A8E4A2F6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49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6CC9C-87F4-3BDB-97BD-626CBDB9A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33DBE5-B9F2-06EF-04E0-271EAA36F2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97EBA-73CD-5376-017D-AD5156CE2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9BF21-B83B-3242-B4BD-7D6ED0920E61}" type="datetimeFigureOut">
              <a:rPr lang="en-US" smtClean="0"/>
              <a:t>3/14/25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8ED0F2-1DC6-A52D-AEFF-64519666C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D5889F-047F-395A-8447-C19E2D8F3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6648B-70D9-9244-814F-0A8E4A2F6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687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978338-F45E-7109-ED77-9357203E54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8E3753-89AF-D547-9D33-11308142A3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A9F275-D201-DD33-AE18-EC29DF02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9BF21-B83B-3242-B4BD-7D6ED0920E61}" type="datetimeFigureOut">
              <a:rPr lang="en-US" smtClean="0"/>
              <a:t>3/14/25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A5CE54-2D4C-1AE7-7216-5B87F0905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88176A-60EE-7FCC-792E-47E3A64C1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6648B-70D9-9244-814F-0A8E4A2F6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911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F307C-C8EF-873B-E4AC-BA05CD50C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ACD39-FA4B-DA34-78A3-BEB4AFC78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8322B6-5D40-D864-E5FB-71073D26A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9BF21-B83B-3242-B4BD-7D6ED0920E61}" type="datetimeFigureOut">
              <a:rPr lang="en-US" smtClean="0"/>
              <a:t>3/14/25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DD18B3-8522-1F3B-AD51-728E72E0E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116DC-0CA0-55DD-0687-B18298CFB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6648B-70D9-9244-814F-0A8E4A2F6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122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9CD2D-DCE7-016E-E4AB-282D5ADE0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1886DE-32C0-9AC5-C650-AF29B2B92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D825F2-C28A-D1C7-FA5E-3E524F546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9BF21-B83B-3242-B4BD-7D6ED0920E61}" type="datetimeFigureOut">
              <a:rPr lang="en-US" smtClean="0"/>
              <a:t>3/14/25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491223-29EB-873B-1385-A9E2699D8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71C3CC-1308-EEBB-A1CE-850EA35E1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6648B-70D9-9244-814F-0A8E4A2F6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134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E2A7A-F6A5-62CD-B309-EB9F53F8C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A266A-E11D-DBC8-AE9B-B48D07875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330503-0858-E136-CC82-D49DE9CB3B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1FC53F-60D5-E734-741C-CC1B58D99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9BF21-B83B-3242-B4BD-7D6ED0920E61}" type="datetimeFigureOut">
              <a:rPr lang="en-US" smtClean="0"/>
              <a:t>3/14/25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56E555-3699-4FCF-66CE-311808C20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B5AA11-3DED-01C0-A4A5-70AEAC0AB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6648B-70D9-9244-814F-0A8E4A2F6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195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04A6D-9634-4AA0-30C4-787DD96D0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C38C87-3FD3-4877-A2B4-AD132F8133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778987-C3A9-1075-A851-17ED8E530B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04D915-5666-48A8-288C-691A9C50E3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D69BC1-CD9A-2097-1D9D-52C8F89523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C295D8-E827-1ADA-86BC-AA1986DA4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9BF21-B83B-3242-B4BD-7D6ED0920E61}" type="datetimeFigureOut">
              <a:rPr lang="en-US" smtClean="0"/>
              <a:t>3/14/25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B75617-9A21-267C-F66F-36C414FCB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4BCD95-F283-8148-9FB4-CF80FAABC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6648B-70D9-9244-814F-0A8E4A2F6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988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583EE-78FF-7DBE-8185-48E3467BA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094C07-7D24-65D6-B30D-8DDA9F354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9BF21-B83B-3242-B4BD-7D6ED0920E61}" type="datetimeFigureOut">
              <a:rPr lang="en-US" smtClean="0"/>
              <a:t>3/14/25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4C6DE2-EF0B-A011-D6B3-BE1DE3CF2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4CA544-DFC3-352C-66DD-97257D0E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6648B-70D9-9244-814F-0A8E4A2F6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917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7E1590-9123-5F62-388B-9B44D49B6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9BF21-B83B-3242-B4BD-7D6ED0920E61}" type="datetimeFigureOut">
              <a:rPr lang="en-US" smtClean="0"/>
              <a:t>3/14/25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EF23EC-EFA9-4E6B-9E74-81CD12FFE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A5E380-2231-D1E2-A1D9-F8DDC6E12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6648B-70D9-9244-814F-0A8E4A2F6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11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3B0EA-7A2F-99F0-819C-1D2948672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075AA-73D7-3879-620B-6B41E5FA9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3DE8A8-4A98-5DC3-2BDD-2AA82ABF17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2E1FE3-14D2-9E52-5F8C-FBA957077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9BF21-B83B-3242-B4BD-7D6ED0920E61}" type="datetimeFigureOut">
              <a:rPr lang="en-US" smtClean="0"/>
              <a:t>3/14/25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F5D9B0-6082-9F66-EB8F-8E14AFE96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E7B1A0-219F-4855-2286-D62680117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6648B-70D9-9244-814F-0A8E4A2F6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92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FF570-9A21-19E4-97CF-5E2F0AB06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81472D-614A-85FF-43AA-CEE15004B5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E17CE8-E301-F287-B76C-1A0DA3D3E4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7CF294-0439-B791-9BEC-3A3E21D25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9BF21-B83B-3242-B4BD-7D6ED0920E61}" type="datetimeFigureOut">
              <a:rPr lang="en-US" smtClean="0"/>
              <a:t>3/14/25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6F62A8-071C-28BC-8525-73CFE4179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F13C9-9795-95D3-6D74-2EEACF755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6648B-70D9-9244-814F-0A8E4A2F6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516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DC1138-8E23-78EA-6B89-44E18E4E5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981F36-6719-C731-21A5-2F243D2EE9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C13F2B-4B63-6061-A1A7-FC0771F319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9BF21-B83B-3242-B4BD-7D6ED0920E61}" type="datetimeFigureOut">
              <a:rPr lang="en-US" smtClean="0"/>
              <a:t>3/14/25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8DD572-A74E-8AB8-A846-FF88C2FE45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EB87CD-E5F6-44F7-4AE3-A6A827E4E6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6648B-70D9-9244-814F-0A8E4A2F6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013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8A0B5">
            <a:alpha val="69948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ube 18">
            <a:extLst>
              <a:ext uri="{FF2B5EF4-FFF2-40B4-BE49-F238E27FC236}">
                <a16:creationId xmlns:a16="http://schemas.microsoft.com/office/drawing/2014/main" id="{29ECC46B-F2B8-C8D9-EA83-81E35BC16919}"/>
              </a:ext>
            </a:extLst>
          </p:cNvPr>
          <p:cNvSpPr/>
          <p:nvPr/>
        </p:nvSpPr>
        <p:spPr>
          <a:xfrm flipV="1">
            <a:off x="7781870" y="4121456"/>
            <a:ext cx="1954926" cy="464098"/>
          </a:xfrm>
          <a:prstGeom prst="cube">
            <a:avLst/>
          </a:prstGeom>
          <a:solidFill>
            <a:srgbClr val="98A0B5"/>
          </a:solidFill>
          <a:ln>
            <a:solidFill>
              <a:srgbClr val="98A0B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ube 19">
            <a:extLst>
              <a:ext uri="{FF2B5EF4-FFF2-40B4-BE49-F238E27FC236}">
                <a16:creationId xmlns:a16="http://schemas.microsoft.com/office/drawing/2014/main" id="{11086F9D-571E-0F13-F728-B2E428F96AB6}"/>
              </a:ext>
            </a:extLst>
          </p:cNvPr>
          <p:cNvSpPr/>
          <p:nvPr/>
        </p:nvSpPr>
        <p:spPr>
          <a:xfrm flipV="1">
            <a:off x="7781870" y="1438034"/>
            <a:ext cx="1954926" cy="464098"/>
          </a:xfrm>
          <a:prstGeom prst="cube">
            <a:avLst/>
          </a:prstGeom>
          <a:solidFill>
            <a:srgbClr val="98A0B5"/>
          </a:solidFill>
          <a:ln>
            <a:solidFill>
              <a:srgbClr val="98A0B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ube 17">
            <a:extLst>
              <a:ext uri="{FF2B5EF4-FFF2-40B4-BE49-F238E27FC236}">
                <a16:creationId xmlns:a16="http://schemas.microsoft.com/office/drawing/2014/main" id="{1714F299-05BB-8298-4061-6D69D874FC6F}"/>
              </a:ext>
            </a:extLst>
          </p:cNvPr>
          <p:cNvSpPr/>
          <p:nvPr/>
        </p:nvSpPr>
        <p:spPr>
          <a:xfrm flipV="1">
            <a:off x="4638806" y="1429738"/>
            <a:ext cx="1954926" cy="464098"/>
          </a:xfrm>
          <a:prstGeom prst="cube">
            <a:avLst/>
          </a:prstGeom>
          <a:solidFill>
            <a:srgbClr val="98A0B5"/>
          </a:solidFill>
          <a:ln>
            <a:solidFill>
              <a:srgbClr val="98A0B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ube 16">
            <a:extLst>
              <a:ext uri="{FF2B5EF4-FFF2-40B4-BE49-F238E27FC236}">
                <a16:creationId xmlns:a16="http://schemas.microsoft.com/office/drawing/2014/main" id="{CA963EDF-27EA-FEE9-A100-0405CD69A1EF}"/>
              </a:ext>
            </a:extLst>
          </p:cNvPr>
          <p:cNvSpPr/>
          <p:nvPr/>
        </p:nvSpPr>
        <p:spPr>
          <a:xfrm flipV="1">
            <a:off x="316828" y="1438034"/>
            <a:ext cx="1954926" cy="464098"/>
          </a:xfrm>
          <a:prstGeom prst="cube">
            <a:avLst/>
          </a:prstGeom>
          <a:solidFill>
            <a:srgbClr val="98A0B5"/>
          </a:solidFill>
          <a:ln>
            <a:solidFill>
              <a:srgbClr val="98A0B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ube 10">
            <a:extLst>
              <a:ext uri="{FF2B5EF4-FFF2-40B4-BE49-F238E27FC236}">
                <a16:creationId xmlns:a16="http://schemas.microsoft.com/office/drawing/2014/main" id="{AAC69002-080C-CE6A-D723-618BB781523F}"/>
              </a:ext>
            </a:extLst>
          </p:cNvPr>
          <p:cNvSpPr/>
          <p:nvPr/>
        </p:nvSpPr>
        <p:spPr>
          <a:xfrm flipV="1">
            <a:off x="316828" y="4076371"/>
            <a:ext cx="1954926" cy="464098"/>
          </a:xfrm>
          <a:prstGeom prst="cube">
            <a:avLst/>
          </a:prstGeom>
          <a:solidFill>
            <a:srgbClr val="98A0B5"/>
          </a:solidFill>
          <a:ln>
            <a:solidFill>
              <a:srgbClr val="98A0B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40B8E0-6FE1-E59D-DBB2-63D3DDF50296}"/>
              </a:ext>
            </a:extLst>
          </p:cNvPr>
          <p:cNvSpPr/>
          <p:nvPr/>
        </p:nvSpPr>
        <p:spPr>
          <a:xfrm>
            <a:off x="0" y="228600"/>
            <a:ext cx="12192000" cy="952500"/>
          </a:xfrm>
          <a:prstGeom prst="rect">
            <a:avLst/>
          </a:prstGeom>
          <a:solidFill>
            <a:srgbClr val="2D3E6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E4A2658-0FEC-5259-E62C-953F95C1F0C8}"/>
              </a:ext>
            </a:extLst>
          </p:cNvPr>
          <p:cNvSpPr/>
          <p:nvPr/>
        </p:nvSpPr>
        <p:spPr>
          <a:xfrm>
            <a:off x="409902" y="1604798"/>
            <a:ext cx="3909849" cy="2259724"/>
          </a:xfrm>
          <a:prstGeom prst="rect">
            <a:avLst/>
          </a:prstGeom>
          <a:solidFill>
            <a:schemeClr val="bg1"/>
          </a:solidFill>
          <a:ln>
            <a:solidFill>
              <a:srgbClr val="2D3E6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06CB73C-3DE2-7996-35DC-54A7DD3C631E}"/>
              </a:ext>
            </a:extLst>
          </p:cNvPr>
          <p:cNvSpPr/>
          <p:nvPr/>
        </p:nvSpPr>
        <p:spPr>
          <a:xfrm>
            <a:off x="409902" y="4288221"/>
            <a:ext cx="3909849" cy="2259724"/>
          </a:xfrm>
          <a:prstGeom prst="rect">
            <a:avLst/>
          </a:prstGeom>
          <a:solidFill>
            <a:schemeClr val="bg1"/>
          </a:solidFill>
          <a:ln>
            <a:solidFill>
              <a:srgbClr val="2D3E6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BD5158-1135-8120-47C0-185B82005E4C}"/>
              </a:ext>
            </a:extLst>
          </p:cNvPr>
          <p:cNvSpPr/>
          <p:nvPr/>
        </p:nvSpPr>
        <p:spPr>
          <a:xfrm>
            <a:off x="7872251" y="1604798"/>
            <a:ext cx="3909849" cy="2259724"/>
          </a:xfrm>
          <a:prstGeom prst="rect">
            <a:avLst/>
          </a:prstGeom>
          <a:solidFill>
            <a:schemeClr val="bg1"/>
          </a:solidFill>
          <a:ln>
            <a:solidFill>
              <a:srgbClr val="2D3E6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328253-90AD-F34B-F994-A1C9A8B3F8B0}"/>
              </a:ext>
            </a:extLst>
          </p:cNvPr>
          <p:cNvSpPr/>
          <p:nvPr/>
        </p:nvSpPr>
        <p:spPr>
          <a:xfrm>
            <a:off x="7872249" y="4288220"/>
            <a:ext cx="3909849" cy="2259724"/>
          </a:xfrm>
          <a:prstGeom prst="rect">
            <a:avLst/>
          </a:prstGeom>
          <a:solidFill>
            <a:schemeClr val="bg1"/>
          </a:solidFill>
          <a:ln>
            <a:solidFill>
              <a:srgbClr val="2D3E6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0E6C5C7-5BE0-5CFA-F758-6B57B94A0D1D}"/>
              </a:ext>
            </a:extLst>
          </p:cNvPr>
          <p:cNvSpPr/>
          <p:nvPr/>
        </p:nvSpPr>
        <p:spPr>
          <a:xfrm>
            <a:off x="4740165" y="1604798"/>
            <a:ext cx="2711669" cy="4943146"/>
          </a:xfrm>
          <a:prstGeom prst="rect">
            <a:avLst/>
          </a:prstGeom>
          <a:solidFill>
            <a:schemeClr val="bg1"/>
          </a:solidFill>
          <a:ln>
            <a:solidFill>
              <a:srgbClr val="2D3E6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rocess 9">
            <a:extLst>
              <a:ext uri="{FF2B5EF4-FFF2-40B4-BE49-F238E27FC236}">
                <a16:creationId xmlns:a16="http://schemas.microsoft.com/office/drawing/2014/main" id="{8ED48575-166B-207C-F6F9-4AE13976CADA}"/>
              </a:ext>
            </a:extLst>
          </p:cNvPr>
          <p:cNvSpPr/>
          <p:nvPr/>
        </p:nvSpPr>
        <p:spPr>
          <a:xfrm>
            <a:off x="316827" y="4076371"/>
            <a:ext cx="2448914" cy="333527"/>
          </a:xfrm>
          <a:prstGeom prst="flowChartProcess">
            <a:avLst/>
          </a:prstGeom>
          <a:solidFill>
            <a:srgbClr val="98A0B5"/>
          </a:solidFill>
          <a:ln>
            <a:solidFill>
              <a:srgbClr val="98A0B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Prezentarea cazului</a:t>
            </a:r>
          </a:p>
        </p:txBody>
      </p:sp>
      <p:sp>
        <p:nvSpPr>
          <p:cNvPr id="15" name="Process 14">
            <a:extLst>
              <a:ext uri="{FF2B5EF4-FFF2-40B4-BE49-F238E27FC236}">
                <a16:creationId xmlns:a16="http://schemas.microsoft.com/office/drawing/2014/main" id="{3ADA4ED6-94C1-CFFF-24FA-0BCC2FCF8208}"/>
              </a:ext>
            </a:extLst>
          </p:cNvPr>
          <p:cNvSpPr/>
          <p:nvPr/>
        </p:nvSpPr>
        <p:spPr>
          <a:xfrm>
            <a:off x="316828" y="1438034"/>
            <a:ext cx="1954926" cy="333527"/>
          </a:xfrm>
          <a:prstGeom prst="flowChartProcess">
            <a:avLst/>
          </a:prstGeom>
          <a:solidFill>
            <a:srgbClr val="98A0B5"/>
          </a:solidFill>
          <a:ln>
            <a:solidFill>
              <a:srgbClr val="98A0B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Introducere</a:t>
            </a:r>
          </a:p>
        </p:txBody>
      </p:sp>
      <p:sp>
        <p:nvSpPr>
          <p:cNvPr id="21" name="Process 20">
            <a:extLst>
              <a:ext uri="{FF2B5EF4-FFF2-40B4-BE49-F238E27FC236}">
                <a16:creationId xmlns:a16="http://schemas.microsoft.com/office/drawing/2014/main" id="{D6355D5A-2252-433B-2743-A0B26C5E21B7}"/>
              </a:ext>
            </a:extLst>
          </p:cNvPr>
          <p:cNvSpPr/>
          <p:nvPr/>
        </p:nvSpPr>
        <p:spPr>
          <a:xfrm>
            <a:off x="7781870" y="4121456"/>
            <a:ext cx="1954926" cy="333527"/>
          </a:xfrm>
          <a:prstGeom prst="flowChartProcess">
            <a:avLst/>
          </a:prstGeom>
          <a:solidFill>
            <a:srgbClr val="98A0B5"/>
          </a:solidFill>
          <a:ln>
            <a:solidFill>
              <a:srgbClr val="98A0B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Concluzii</a:t>
            </a:r>
          </a:p>
        </p:txBody>
      </p:sp>
      <p:sp>
        <p:nvSpPr>
          <p:cNvPr id="23" name="Process 22">
            <a:extLst>
              <a:ext uri="{FF2B5EF4-FFF2-40B4-BE49-F238E27FC236}">
                <a16:creationId xmlns:a16="http://schemas.microsoft.com/office/drawing/2014/main" id="{911E842B-9801-AA8C-6F69-279455B47998}"/>
              </a:ext>
            </a:extLst>
          </p:cNvPr>
          <p:cNvSpPr/>
          <p:nvPr/>
        </p:nvSpPr>
        <p:spPr>
          <a:xfrm>
            <a:off x="4638806" y="1428157"/>
            <a:ext cx="1954926" cy="333527"/>
          </a:xfrm>
          <a:prstGeom prst="flowChartProcess">
            <a:avLst/>
          </a:prstGeom>
          <a:solidFill>
            <a:srgbClr val="98A0B5"/>
          </a:solidFill>
          <a:ln>
            <a:solidFill>
              <a:srgbClr val="98A0B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Figuri/Imagini</a:t>
            </a:r>
          </a:p>
        </p:txBody>
      </p:sp>
      <p:sp>
        <p:nvSpPr>
          <p:cNvPr id="22" name="Process 21">
            <a:extLst>
              <a:ext uri="{FF2B5EF4-FFF2-40B4-BE49-F238E27FC236}">
                <a16:creationId xmlns:a16="http://schemas.microsoft.com/office/drawing/2014/main" id="{4F3A3925-451A-CDE9-1F82-7196D674B0E4}"/>
              </a:ext>
            </a:extLst>
          </p:cNvPr>
          <p:cNvSpPr/>
          <p:nvPr/>
        </p:nvSpPr>
        <p:spPr>
          <a:xfrm>
            <a:off x="7781870" y="1429738"/>
            <a:ext cx="1954926" cy="333527"/>
          </a:xfrm>
          <a:prstGeom prst="flowChartProcess">
            <a:avLst/>
          </a:prstGeom>
          <a:solidFill>
            <a:srgbClr val="98A0B5"/>
          </a:solidFill>
          <a:ln>
            <a:solidFill>
              <a:srgbClr val="98A0B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Discuții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BD6E29ED-5A40-C307-3BA0-8F877EBC17B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449" b="36813"/>
          <a:stretch/>
        </p:blipFill>
        <p:spPr>
          <a:xfrm>
            <a:off x="0" y="274387"/>
            <a:ext cx="3652016" cy="81632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09D6F6FD-A7A7-3F89-66FD-FBFE0F0D420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245" t="65774" r="26019" b="6801"/>
          <a:stretch/>
        </p:blipFill>
        <p:spPr>
          <a:xfrm>
            <a:off x="10812162" y="458738"/>
            <a:ext cx="1269058" cy="447622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9326BF7C-B995-C120-853D-CA1B70F0C67E}"/>
              </a:ext>
            </a:extLst>
          </p:cNvPr>
          <p:cNvSpPr txBox="1"/>
          <p:nvPr/>
        </p:nvSpPr>
        <p:spPr>
          <a:xfrm>
            <a:off x="4563603" y="386551"/>
            <a:ext cx="49346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Titlul </a:t>
            </a:r>
            <a:r>
              <a:rPr lang="en-US" sz="1600" b="1" noProof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e-posterului</a:t>
            </a:r>
            <a:r>
              <a:rPr lang="en-US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PREZENTARE DE CAZ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D2999F4-1904-2FD6-C3B3-5C2C34937676}"/>
              </a:ext>
            </a:extLst>
          </p:cNvPr>
          <p:cNvSpPr txBox="1"/>
          <p:nvPr/>
        </p:nvSpPr>
        <p:spPr>
          <a:xfrm>
            <a:off x="4563603" y="690065"/>
            <a:ext cx="48442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Autor/Autori</a:t>
            </a:r>
          </a:p>
          <a:p>
            <a:r>
              <a:rPr lang="en-US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Instituție/department/afiliere/loc de muncă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CA14C53-BCDA-9E35-AA24-0BBD822F30F3}"/>
              </a:ext>
            </a:extLst>
          </p:cNvPr>
          <p:cNvSpPr txBox="1"/>
          <p:nvPr/>
        </p:nvSpPr>
        <p:spPr>
          <a:xfrm>
            <a:off x="506627" y="1902132"/>
            <a:ext cx="37070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2D3E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 - font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8C5FD82-5880-BEBD-BCBD-512031A689BF}"/>
              </a:ext>
            </a:extLst>
          </p:cNvPr>
          <p:cNvSpPr txBox="1"/>
          <p:nvPr/>
        </p:nvSpPr>
        <p:spPr>
          <a:xfrm>
            <a:off x="506627" y="4545217"/>
            <a:ext cx="37070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2D3E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 - font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33E9DDB-BFFF-AFF7-E072-783134D02FDF}"/>
              </a:ext>
            </a:extLst>
          </p:cNvPr>
          <p:cNvSpPr txBox="1"/>
          <p:nvPr/>
        </p:nvSpPr>
        <p:spPr>
          <a:xfrm>
            <a:off x="7883282" y="1906444"/>
            <a:ext cx="37070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2D3E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 - font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6BF4BBA-9DE5-46ED-8C27-E1D0203135FE}"/>
              </a:ext>
            </a:extLst>
          </p:cNvPr>
          <p:cNvSpPr txBox="1"/>
          <p:nvPr/>
        </p:nvSpPr>
        <p:spPr>
          <a:xfrm>
            <a:off x="7890055" y="4549559"/>
            <a:ext cx="37070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2D3E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 - font</a:t>
            </a:r>
          </a:p>
        </p:txBody>
      </p:sp>
    </p:spTree>
    <p:extLst>
      <p:ext uri="{BB962C8B-B14F-4D97-AF65-F5344CB8AC3E}">
        <p14:creationId xmlns:p14="http://schemas.microsoft.com/office/powerpoint/2010/main" val="3529470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47</Words>
  <Application>Microsoft Macintosh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Cristina Cindrea</dc:creator>
  <cp:lastModifiedBy>Cristina Cindrea</cp:lastModifiedBy>
  <cp:revision>2</cp:revision>
  <dcterms:created xsi:type="dcterms:W3CDTF">2025-03-14T19:51:34Z</dcterms:created>
  <dcterms:modified xsi:type="dcterms:W3CDTF">2025-03-14T21:32:30Z</dcterms:modified>
</cp:coreProperties>
</file>